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8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1434" autoAdjust="0"/>
  </p:normalViewPr>
  <p:slideViewPr>
    <p:cSldViewPr snapToGrid="0">
      <p:cViewPr varScale="1">
        <p:scale>
          <a:sx n="93" d="100"/>
          <a:sy n="93" d="100"/>
        </p:scale>
        <p:origin x="16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0204480-CB2D-450D-A92E-5D852007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23415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5B94C82-095B-4621-B57B-316EF251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2931319"/>
            <a:ext cx="31432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5A7A209-B779-4D8D-BF34-E156854C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5981165"/>
            <a:ext cx="62007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591735-A7D7-441B-84A5-EF69B267B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86134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722A7-1D01-49F1-B0F3-49FDD16EEE18}"/>
              </a:ext>
            </a:extLst>
          </p:cNvPr>
          <p:cNvSpPr txBox="1"/>
          <p:nvPr/>
        </p:nvSpPr>
        <p:spPr>
          <a:xfrm>
            <a:off x="2985977" y="6352143"/>
            <a:ext cx="622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= 5.01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158601" y="1575799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/>
              <a:t>Incompressible noise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772422"/>
            <a:ext cx="9081978" cy="1313156"/>
            <a:chOff x="1667538" y="2186317"/>
            <a:chExt cx="9081978" cy="131315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10965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10619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071724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1718055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1718055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1718055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1824</Words>
  <Application>Microsoft Office PowerPoint</Application>
  <PresentationFormat>Widescreen</PresentationFormat>
  <Paragraphs>373</Paragraphs>
  <Slides>29</Slides>
  <Notes>29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PowerPoint Presentation</vt:lpstr>
      <vt:lpstr>PowerPoint Presentation</vt:lpstr>
      <vt:lpstr>PowerPoint Presentation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PowerPoint Presentation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116</cp:revision>
  <dcterms:created xsi:type="dcterms:W3CDTF">2021-01-27T09:49:50Z</dcterms:created>
  <dcterms:modified xsi:type="dcterms:W3CDTF">2021-02-02T23:35:03Z</dcterms:modified>
</cp:coreProperties>
</file>